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Barlow"/>
      <p:regular r:id="rId17"/>
    </p:embeddedFont>
    <p:embeddedFont>
      <p:font typeface="Barlow"/>
      <p:regular r:id="rId18"/>
    </p:embeddedFont>
    <p:embeddedFont>
      <p:font typeface="Barlow"/>
      <p:regular r:id="rId19"/>
    </p:embeddedFont>
    <p:embeddedFont>
      <p:font typeface="Barlow"/>
      <p:regular r:id="rId20"/>
    </p:embeddedFont>
    <p:embeddedFont>
      <p:font typeface="Montserrat"/>
      <p:regular r:id="rId21"/>
    </p:embeddedFont>
    <p:embeddedFont>
      <p:font typeface="Montserrat"/>
      <p:regular r:id="rId22"/>
    </p:embeddedFont>
    <p:embeddedFont>
      <p:font typeface="Montserrat"/>
      <p:regular r:id="rId23"/>
    </p:embeddedFont>
    <p:embeddedFont>
      <p:font typeface="Montserra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9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0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903815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Stanford's GSB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941445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Instagram Strategy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58309" y="4979075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02180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Next Steps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059430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732032" y="3059430"/>
            <a:ext cx="321980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Finalize Content Calendar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32032" y="3545562"/>
            <a:ext cx="71400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 themes for next quarter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69631" y="4108847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056953" y="4108847"/>
            <a:ext cx="333208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Implement Analytics Tools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56953" y="4594979"/>
            <a:ext cx="681513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Integrate Sprout Social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94671" y="5158264"/>
            <a:ext cx="162401" cy="83284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7381994" y="51582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Conduct Training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381994" y="5644396"/>
            <a:ext cx="649009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 team skills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1377" y="425410"/>
            <a:ext cx="5728811" cy="508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Current Instagram Performance</a:t>
            </a:r>
            <a:endParaRPr lang="en-US" sz="3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77" y="1243727"/>
            <a:ext cx="13547646" cy="74015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640336" y="8675727"/>
            <a:ext cx="154662" cy="154662"/>
          </a:xfrm>
          <a:prstGeom prst="roundRect">
            <a:avLst>
              <a:gd name="adj" fmla="val 11824"/>
            </a:avLst>
          </a:prstGeom>
          <a:solidFill>
            <a:srgbClr val="01004D"/>
          </a:solidFill>
          <a:ln/>
        </p:spPr>
      </p:sp>
      <p:sp>
        <p:nvSpPr>
          <p:cNvPr id="5" name="Text 2"/>
          <p:cNvSpPr/>
          <p:nvPr/>
        </p:nvSpPr>
        <p:spPr>
          <a:xfrm>
            <a:off x="3855958" y="8675727"/>
            <a:ext cx="1099661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Single Images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6833949" y="8675727"/>
            <a:ext cx="154662" cy="154662"/>
          </a:xfrm>
          <a:prstGeom prst="roundRect">
            <a:avLst>
              <a:gd name="adj" fmla="val 11824"/>
            </a:avLst>
          </a:prstGeom>
          <a:solidFill>
            <a:srgbClr val="0200D5"/>
          </a:solidFill>
          <a:ln/>
        </p:spPr>
      </p:sp>
      <p:sp>
        <p:nvSpPr>
          <p:cNvPr id="7" name="Text 4"/>
          <p:cNvSpPr/>
          <p:nvPr/>
        </p:nvSpPr>
        <p:spPr>
          <a:xfrm>
            <a:off x="7049572" y="8675727"/>
            <a:ext cx="746641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Carousels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9674662" y="8675727"/>
            <a:ext cx="154662" cy="154662"/>
          </a:xfrm>
          <a:prstGeom prst="roundRect">
            <a:avLst>
              <a:gd name="adj" fmla="val 11824"/>
            </a:avLst>
          </a:prstGeom>
          <a:solidFill>
            <a:srgbClr val="5F5EFF"/>
          </a:solidFill>
          <a:ln/>
        </p:spPr>
      </p:sp>
      <p:sp>
        <p:nvSpPr>
          <p:cNvPr id="9" name="Text 6"/>
          <p:cNvSpPr/>
          <p:nvPr/>
        </p:nvSpPr>
        <p:spPr>
          <a:xfrm>
            <a:off x="9890284" y="8675727"/>
            <a:ext cx="415766" cy="154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Reels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41377" y="9004340"/>
            <a:ext cx="13547646" cy="2474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202K followers, 1,537 posts, 1.5% engagement rate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32811"/>
            <a:ext cx="635127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High-Performing Content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09" y="2678787"/>
            <a:ext cx="4154567" cy="25677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Emotional Storytelling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6003369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Dipesh Mahtani's MS story gained high engagement</a:t>
            </a:r>
            <a:endParaRPr lang="en-US" sz="17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98" y="2678787"/>
            <a:ext cx="4154686" cy="25677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798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Community Highlights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7798" y="6003369"/>
            <a:ext cx="41546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Student relationship reels received high viewership</a:t>
            </a:r>
            <a:endParaRPr lang="en-US" sz="17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05" y="2678787"/>
            <a:ext cx="4154567" cy="25677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405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Educational Content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405" y="6003369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insights generate consistent engagement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64603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Strategic Objectives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9" y="2683669"/>
            <a:ext cx="1083231" cy="12999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66461" y="29002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Enhance Brand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66461" y="3386376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15% follower growth in 6 months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983593"/>
            <a:ext cx="1083231" cy="12999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66461" y="420016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Boost Engagement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66461" y="4686300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Reach 2% average engagement rate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5283518"/>
            <a:ext cx="1083231" cy="12999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66461" y="5500092"/>
            <a:ext cx="292905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Strengthen Community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66461" y="5986224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Monthly student/alumni stories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39140"/>
            <a:ext cx="601432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Content Strategy Pillars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1776770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199334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Authentic Storytelling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2479477"/>
            <a:ext cx="719423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 experiences from students and alumni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58309" y="3259336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974884" y="347591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Educational Insights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74884" y="3962043"/>
            <a:ext cx="719423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Digestible business concepts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4741902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74884" y="4958477"/>
            <a:ext cx="310324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Community Engagement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4884" y="5444609"/>
            <a:ext cx="719423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Monthly Q&amp;A sessions via Stories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58309" y="6224468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974884" y="64410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Event Highlights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74884" y="6927175"/>
            <a:ext cx="719423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Recaps and behind-the-scenes content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739140"/>
            <a:ext cx="693265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Proposed Content Calendar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488430" y="1776770"/>
            <a:ext cx="30480" cy="571369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5" name="Shape 2"/>
          <p:cNvSpPr/>
          <p:nvPr/>
        </p:nvSpPr>
        <p:spPr>
          <a:xfrm>
            <a:off x="6701671" y="2248972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6" name="Shape 3"/>
          <p:cNvSpPr/>
          <p:nvPr/>
        </p:nvSpPr>
        <p:spPr>
          <a:xfrm>
            <a:off x="6244709" y="202049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317397" y="205043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571661" y="199334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Week 1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571661" y="2479477"/>
            <a:ext cx="63004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Student Life Carousel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701671" y="3731538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11" name="Shape 8"/>
          <p:cNvSpPr/>
          <p:nvPr/>
        </p:nvSpPr>
        <p:spPr>
          <a:xfrm>
            <a:off x="6244709" y="350305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317397" y="3533001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571661" y="347591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Week 2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571661" y="3962043"/>
            <a:ext cx="63004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Alumni Spotlight Reel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701671" y="5214104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44709" y="498562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6317397" y="5015567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571661" y="495847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Week 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571661" y="5444609"/>
            <a:ext cx="63004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Faculty Insights Image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6701671" y="6696670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  <a:ln/>
        </p:spPr>
      </p:sp>
      <p:sp>
        <p:nvSpPr>
          <p:cNvPr id="21" name="Shape 18"/>
          <p:cNvSpPr/>
          <p:nvPr/>
        </p:nvSpPr>
        <p:spPr>
          <a:xfrm>
            <a:off x="6244709" y="646818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6317397" y="6498134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7571661" y="64410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Week 4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7571661" y="6927175"/>
            <a:ext cx="63004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Event Recap Stories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237780"/>
            <a:ext cx="761047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Performance Metrics Tracking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519130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7" y="3549075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326" y="351913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Follower Growth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62326" y="4005263"/>
            <a:ext cx="300144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monthly increases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4680347" y="3519130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35" y="3549075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84363" y="351913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Engagement Rate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384363" y="4005263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likes, comments, shares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758309" y="515897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sx="100000" sy="100000" kx="0" ky="0" algn="bl" rotWithShape="0" blurRad="53340" dist="26670" dir="13500000">
              <a:srgbClr val="ffffff">
                <a:alpha val="10000"/>
              </a:srgbClr>
            </a:outerShdw>
          </a:effectLst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5188922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62326" y="515897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Reach &amp; Impressions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462326" y="564511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 content visibility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28687"/>
            <a:ext cx="754153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Team Roles &amp; Responsibilities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284" y="2074664"/>
            <a:ext cx="1622822" cy="126599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95" y="2674620"/>
            <a:ext cx="304681" cy="3807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4681" y="2291239"/>
            <a:ext cx="201441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Strategy Lead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64681" y="2777371"/>
            <a:ext cx="201441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Oversees direction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2160" y="3352443"/>
            <a:ext cx="8915876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73" y="3394710"/>
            <a:ext cx="3245644" cy="1265992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5" y="3837265"/>
            <a:ext cx="304681" cy="3807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6092" y="361128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Content Creator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76092" y="4097417"/>
            <a:ext cx="326255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Develops and schedules posts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3571" y="4672489"/>
            <a:ext cx="8104465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462" y="4714756"/>
            <a:ext cx="4868466" cy="1265992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95" y="5157311"/>
            <a:ext cx="304681" cy="380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7503" y="4931331"/>
            <a:ext cx="258472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Community Manager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687503" y="5417463"/>
            <a:ext cx="258472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Engages with followers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4982" y="5992535"/>
            <a:ext cx="7293054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51" y="6034802"/>
            <a:ext cx="6491288" cy="1265992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95" y="6477357"/>
            <a:ext cx="304681" cy="38076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913" y="6251377"/>
            <a:ext cx="183332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Analyst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498913" y="6737509"/>
            <a:ext cx="183332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Monitors metrics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94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Budget Allocation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36288" y="427136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Promotions &amp; Ads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757499"/>
            <a:ext cx="38286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50% of budget</a:t>
            </a:r>
            <a:endParaRPr lang="en-US" sz="17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86" y="4485144"/>
            <a:ext cx="324088" cy="405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932" y="3042642"/>
            <a:ext cx="287690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Content Creation Tools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4932" y="3528774"/>
            <a:ext cx="39371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30% of budget</a:t>
            </a:r>
            <a:endParaRPr lang="en-US" sz="17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173" y="3093899"/>
            <a:ext cx="324088" cy="4051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932" y="5499973"/>
            <a:ext cx="300466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Training &amp; Development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4932" y="5986105"/>
            <a:ext cx="39371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20% of budget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173" y="5876389"/>
            <a:ext cx="324088" cy="405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2025-04-10T23:54:51Z</dcterms:created>
  <dcterms:modified xsi:type="dcterms:W3CDTF">2025-04-10T23:54:51Z</dcterms:modified>
</cp:coreProperties>
</file>